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2" d="100"/>
          <a:sy n="82" d="100"/>
        </p:scale>
        <p:origin x="72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10EDF-49AC-FB8F-3978-7AA385E244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6A3C779-8180-4230-90A6-FE65FF5FE02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588356-814E-C423-74D4-5A2A25DA76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646686-FE56-5499-646B-3F5B50F5C8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58D0A8-AC8D-CF06-684D-82E45C9E2A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5184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83B066-1E56-5F55-6002-3A303A1501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1032DC4-AA87-2448-704D-6CA008A52E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38B82D-25C2-73E8-16DC-1B6FB55970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3CD22A-60F7-9D45-C1BD-56A2D12157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4A8F64-4815-957B-2AB1-A7450D122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3619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BE5BCF3-007A-3B01-29D0-19EF19DE36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A29ECFB-6F9D-E5D4-5997-A18FE776868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65F6FD-A882-4873-EFD1-77FE9078F9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3D8C5C-2CBA-0991-4D36-C6937F6CA7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FB2E668-3D74-4B7E-10EA-1BC91A9F53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6814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CEF86B-D8F3-E84F-1D35-A58EC8AA06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2888FB4-95AF-C746-A52E-304E61232F4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151CA5-C240-A129-F9AF-D8A1876BDD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75C026-5893-9779-B7D4-0BF187335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BA9968-84CB-9489-187C-725ABC090F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90101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3CA1AA-8823-4FD8-81AD-D595CD0DA0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2F18970-F376-9675-BDBF-A173255F6C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AD5AB98-E0ED-D22C-AF61-CD988A796C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F8EB21-4C74-B41E-D04E-3EB141896D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D955AF-5218-B79B-1850-05ED49DB7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85428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B89B58-55B4-E52C-0AA2-46A9BB38A9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12B087-75EE-47D1-2BCB-CB0D9B8A704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C24F33D-9B07-DE25-BD17-FCBB5B50D20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3EAA50-8EB4-9777-1D7B-EF5584AB45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C77AF05-2C72-FC42-501D-5F22D1C736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5E2D59-D435-AFB6-EAB3-900E938D65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49400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50BF16-954A-320E-BC37-EE49AD8C34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825C56F-E636-928C-94CE-5551913CA3E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A64D893-3BD2-24B0-668C-FEB90B52DA2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D9FC12B-7564-6750-A5E9-26C74C0A6F5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0C73FC3-6CB4-42CD-9B58-03E1FB7BB85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93AFCD9-43FB-CA1D-52CE-43A203204A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5B4F58D-F1B1-5598-9BE9-08CE198A4C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244808D-CD1F-9DCC-BA96-A1C1667589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52201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92B5EB-3802-9060-811C-BFEB2972B5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2E3952-558F-CFD6-41AD-033C0588F4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9837872-713A-EE2B-30B3-924438E0EA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E82C68D-4430-CE31-C60D-3281371664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30352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9383AC9-2F57-79E8-2488-EE7806045D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2E36364-D33F-FED6-8BD2-3E00379B25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CBC2F7-C411-6178-66A5-ECCB0ABDC6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98974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CDC641-5157-BCFB-C19F-2ED93502A1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B8A40BE-F282-5E61-0509-F4B17A6008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91E065-08E6-D463-738A-4BF08375A6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034B54E-3073-5611-72D4-1799A33A06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12EC2CC-E698-1B06-AF54-8B09B66524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09595F4-5ADF-0B8D-F467-46D89D453C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99612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787728-56AF-68C5-8214-943C3C7FDA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A51703A-C1C3-9638-D53C-3F1CE5E2F4C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C4B6801-292F-4F8B-1E1A-A0536949D40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6BA45B0-3BF8-C222-B5BB-A66306FB2D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37F326-D68C-C39B-1EE9-956EACEBA9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A1CFAC2-291B-F087-D1C1-15BAFF228F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68189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6D9D085-141D-B592-A910-6B94F17FAC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49C3BBF-026E-E0F1-334D-28BA997EFE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F98786-A76D-D840-093D-0F6F3308C6A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622769-1A57-4B20-9580-51A5DC2305A4}" type="datetimeFigureOut">
              <a:rPr lang="en-US" smtClean="0"/>
              <a:t>1/15/2026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49A636C-4A09-2A97-4F36-3217509654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4FA973-59BA-AC48-C61E-2D47130F449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445AD3-7A6E-4449-924F-D5144065D3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22666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D88D04-AF25-5D41-F8AE-9F23A0C6D18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82029F8-5478-C3A9-53EF-5017E6CF487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7" name="Picture 6" descr="Logo&#10;&#10;Description automatically generated">
            <a:extLst>
              <a:ext uri="{FF2B5EF4-FFF2-40B4-BE49-F238E27FC236}">
                <a16:creationId xmlns:a16="http://schemas.microsoft.com/office/drawing/2014/main" id="{3E922D33-2237-B35C-54DB-08C538CD716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53986"/>
            <a:ext cx="12192000" cy="5581651"/>
          </a:xfrm>
          <a:prstGeom prst="rect">
            <a:avLst/>
          </a:prstGeom>
        </p:spPr>
      </p:pic>
      <p:sp>
        <p:nvSpPr>
          <p:cNvPr id="8" name="Rectangle 7">
            <a:extLst>
              <a:ext uri="{FF2B5EF4-FFF2-40B4-BE49-F238E27FC236}">
                <a16:creationId xmlns:a16="http://schemas.microsoft.com/office/drawing/2014/main" id="{45ECDC4C-5759-4E6E-158C-DF4F07447013}"/>
              </a:ext>
            </a:extLst>
          </p:cNvPr>
          <p:cNvSpPr/>
          <p:nvPr/>
        </p:nvSpPr>
        <p:spPr>
          <a:xfrm>
            <a:off x="1577785" y="2466268"/>
            <a:ext cx="903644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b="0" cap="none" spc="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SVN-A Love Of Thunder" panose="02040603050506020204" pitchFamily="18" charset="0"/>
              </a:rPr>
              <a:t>CUỘC THI VIẾT THƯ QUỐC TẾ UPU LẦN THỨ 55</a:t>
            </a:r>
          </a:p>
          <a:p>
            <a:pPr algn="ctr"/>
            <a:r>
              <a:rPr lang="en-US" sz="360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SVN-A Love Of Thunder" panose="02040603050506020204" pitchFamily="18" charset="0"/>
              </a:rPr>
              <a:t>(NĂM 2026)</a:t>
            </a:r>
            <a:endParaRPr lang="en-US" sz="3600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SVN-A Love Of Thunder" panose="02040603050506020204" pitchFamily="18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52114A6A-798F-5DD1-6620-CD074069DD64}"/>
              </a:ext>
            </a:extLst>
          </p:cNvPr>
          <p:cNvSpPr/>
          <p:nvPr/>
        </p:nvSpPr>
        <p:spPr>
          <a:xfrm>
            <a:off x="886690" y="3735698"/>
            <a:ext cx="10277221" cy="95410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2800" dirty="0" err="1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SVN-A Love Of Thunder" panose="02040603050506020204" pitchFamily="18" charset="0"/>
              </a:rPr>
              <a:t>Chủ</a:t>
            </a:r>
            <a:r>
              <a:rPr lang="en-US" sz="2800" dirty="0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SVN-A Love Of Thunder" panose="02040603050506020204" pitchFamily="18" charset="0"/>
              </a:rPr>
              <a:t> </a:t>
            </a:r>
            <a:r>
              <a:rPr lang="en-US" sz="2800" dirty="0" err="1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SVN-A Love Of Thunder" panose="02040603050506020204" pitchFamily="18" charset="0"/>
              </a:rPr>
              <a:t>đề</a:t>
            </a:r>
            <a:r>
              <a:rPr lang="en-US" sz="2800" dirty="0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SVN-A Love Of Thunder" panose="02040603050506020204" pitchFamily="18" charset="0"/>
              </a:rPr>
              <a:t>: </a:t>
            </a:r>
            <a:r>
              <a:rPr lang="vi-VN" sz="2800" dirty="0">
                <a:ln w="0"/>
                <a:solidFill>
                  <a:srgbClr val="FF0066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Hãy viết thư cho một người bạn, giải thích vì sao sự kết nối giữa người với người lại cần thiết trong thế giới số</a:t>
            </a:r>
            <a:endParaRPr lang="en-US" sz="2800" b="0" cap="none" spc="0" dirty="0">
              <a:ln w="0"/>
              <a:solidFill>
                <a:srgbClr val="FF0066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SVN-Segoe UI" panose="020B0606040200020203" pitchFamily="34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E728EDC-1EFB-AAF9-63A4-4921C6C58A55}"/>
              </a:ext>
            </a:extLst>
          </p:cNvPr>
          <p:cNvSpPr/>
          <p:nvPr/>
        </p:nvSpPr>
        <p:spPr>
          <a:xfrm>
            <a:off x="204707" y="5978879"/>
            <a:ext cx="11782586" cy="58477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200" b="0" cap="none" spc="0" dirty="0" err="1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Thời</a:t>
            </a:r>
            <a:r>
              <a:rPr lang="en-US" sz="3200" b="0" cap="none" spc="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 </a:t>
            </a:r>
            <a:r>
              <a:rPr lang="en-US" sz="3200" b="0" cap="none" spc="0" dirty="0" err="1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gian</a:t>
            </a:r>
            <a:r>
              <a:rPr lang="en-US" sz="3200" b="0" cap="none" spc="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 </a:t>
            </a:r>
            <a:r>
              <a:rPr lang="en-US" sz="3200" b="0" cap="none" spc="0" dirty="0" err="1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nhận</a:t>
            </a:r>
            <a:r>
              <a:rPr lang="en-US" sz="3200" b="0" cap="none" spc="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 </a:t>
            </a:r>
            <a:r>
              <a:rPr lang="en-US" sz="3200" b="0" cap="none" spc="0" dirty="0" err="1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bài</a:t>
            </a:r>
            <a:r>
              <a:rPr lang="en-US" sz="3200" b="0" cap="none" spc="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: </a:t>
            </a:r>
            <a:r>
              <a:rPr lang="en-US" sz="3200" b="0" cap="none" spc="0" dirty="0" err="1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Từ</a:t>
            </a:r>
            <a:r>
              <a:rPr lang="en-US" sz="3200" b="0" cap="none" spc="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 19/12/2025 - 05/03/2026 (Theo </a:t>
            </a:r>
            <a:r>
              <a:rPr lang="en-US" sz="3200" b="0" cap="none" spc="0" dirty="0" err="1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dấu</a:t>
            </a:r>
            <a:r>
              <a:rPr lang="en-US" sz="3200" b="0" cap="none" spc="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 </a:t>
            </a:r>
            <a:r>
              <a:rPr lang="en-US" sz="3200" b="0" cap="none" spc="0" dirty="0" err="1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Bưu</a:t>
            </a:r>
            <a:r>
              <a:rPr lang="en-US" sz="3200" b="0" cap="none" spc="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 </a:t>
            </a:r>
            <a:r>
              <a:rPr lang="en-US" sz="3200" b="0" cap="none" spc="0" dirty="0" err="1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điện</a:t>
            </a:r>
            <a:r>
              <a:rPr lang="en-US" sz="3200" b="0" cap="none" spc="0" dirty="0">
                <a:ln w="0"/>
                <a:solidFill>
                  <a:srgbClr val="0070C0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UTM Aurora" panose="02040603050506020204" pitchFamily="18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3777499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58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Calibri</vt:lpstr>
      <vt:lpstr>Calibri Light</vt:lpstr>
      <vt:lpstr>SVN-A Love Of Thunder</vt:lpstr>
      <vt:lpstr>SVN-Segoe UI</vt:lpstr>
      <vt:lpstr>UTM Aurora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Hồ Hồng Thẩm</dc:creator>
  <cp:lastModifiedBy>Dương Thị Thúy Kiều</cp:lastModifiedBy>
  <cp:revision>2</cp:revision>
  <dcterms:created xsi:type="dcterms:W3CDTF">2023-03-22T03:29:29Z</dcterms:created>
  <dcterms:modified xsi:type="dcterms:W3CDTF">2026-01-15T07:51:54Z</dcterms:modified>
</cp:coreProperties>
</file>

<file path=docProps/thumbnail.jpeg>
</file>